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9" r:id="rId9"/>
    <p:sldId id="271" r:id="rId10"/>
    <p:sldId id="262" r:id="rId11"/>
    <p:sldId id="263" r:id="rId12"/>
    <p:sldId id="270" r:id="rId13"/>
    <p:sldId id="264" r:id="rId14"/>
    <p:sldId id="265" r:id="rId15"/>
    <p:sldId id="266" r:id="rId16"/>
    <p:sldId id="267" r:id="rId17"/>
    <p:sldId id="268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80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5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3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290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76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36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509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45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3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9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46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6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91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0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8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66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80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4ABFDED-87C8-49F3-B003-CA009830611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47EF4-90F4-4217-B47F-5B21CE520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81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Изокейс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Использование </a:t>
            </a:r>
            <a:r>
              <a:rPr lang="ru-RU" dirty="0" err="1" smtClean="0"/>
              <a:t>изокейса</a:t>
            </a:r>
            <a:r>
              <a:rPr lang="ru-RU" dirty="0" smtClean="0"/>
              <a:t> в развитии творческих способностей дошкольников.</a:t>
            </a:r>
          </a:p>
          <a:p>
            <a:r>
              <a:rPr lang="ru-RU" dirty="0" smtClean="0"/>
              <a:t>Воспитатель высшей квалификационной категории МБДОУ ДС 10</a:t>
            </a:r>
          </a:p>
          <a:p>
            <a:r>
              <a:rPr lang="ru-RU" dirty="0" smtClean="0"/>
              <a:t> Шилина Ольга Ивановна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4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Мастер-классы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2" y="1327762"/>
            <a:ext cx="3636900" cy="484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06" y="522514"/>
            <a:ext cx="6733352" cy="5654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6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Коллеги за работой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" y="1489166"/>
            <a:ext cx="5940304" cy="445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593670"/>
            <a:ext cx="5911525" cy="3762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7" y="1097280"/>
            <a:ext cx="5271504" cy="455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4" y="992943"/>
            <a:ext cx="6415405" cy="4811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45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«Наши родители-мастерицы»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2" y="2155371"/>
            <a:ext cx="5874958" cy="330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0984"/>
            <a:ext cx="5897880" cy="442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75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364127"/>
            <a:ext cx="6701246" cy="558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24" y="395117"/>
            <a:ext cx="3249796" cy="5781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43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«Учимся играя»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3" y="1502229"/>
            <a:ext cx="5922887" cy="444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03120"/>
            <a:ext cx="5967920" cy="335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7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«Будущие художники»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" y="2076994"/>
            <a:ext cx="6014402" cy="338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81497"/>
            <a:ext cx="5828476" cy="327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85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«Встреча с прекрасным»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5" y="1340238"/>
            <a:ext cx="3032082" cy="539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67" y="1841863"/>
            <a:ext cx="7181367" cy="4036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818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056091"/>
            <a:ext cx="9404723" cy="2568159"/>
          </a:xfrm>
        </p:spPr>
        <p:txBody>
          <a:bodyPr/>
          <a:lstStyle/>
          <a:p>
            <a:r>
              <a:rPr lang="ru-RU" dirty="0" smtClean="0"/>
              <a:t>       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1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и задачи: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267098"/>
            <a:ext cx="8946541" cy="498130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Цель нетрадиционной изобразительной деятельности:</a:t>
            </a:r>
            <a:endParaRPr lang="ru-RU" dirty="0"/>
          </a:p>
          <a:p>
            <a:r>
              <a:rPr lang="ru-RU" dirty="0"/>
              <a:t>Развитие художественного творчества, воображения, фантазии дошкольников</a:t>
            </a:r>
            <a:r>
              <a:rPr lang="ru-RU" b="1" dirty="0"/>
              <a:t>,</a:t>
            </a:r>
            <a:r>
              <a:rPr lang="ru-RU" dirty="0"/>
              <a:t> формирование индивидуальных, интеллектуальных творческих способностей</a:t>
            </a:r>
            <a:r>
              <a:rPr lang="ru-RU" b="1" dirty="0"/>
              <a:t> </a:t>
            </a:r>
            <a:r>
              <a:rPr lang="ru-RU" dirty="0"/>
              <a:t>через использование нетрадиционных техник и материалов в изобразительной деятельности.</a:t>
            </a:r>
          </a:p>
          <a:p>
            <a:r>
              <a:rPr lang="ru-RU" b="1" dirty="0"/>
              <a:t> Задачи нетрадиционного рисования в детском саду</a:t>
            </a:r>
            <a:endParaRPr lang="ru-RU" dirty="0"/>
          </a:p>
          <a:p>
            <a:r>
              <a:rPr lang="ru-RU" dirty="0"/>
              <a:t>Расширять представление о многообразии нетрадиционных техник рисования.</a:t>
            </a:r>
          </a:p>
          <a:p>
            <a:r>
              <a:rPr lang="ru-RU" dirty="0"/>
              <a:t>Формировать эстетическое отношение к окружающей действительности на основе ознакомления с нетрадиционными техниками рисования.</a:t>
            </a:r>
          </a:p>
          <a:p>
            <a:r>
              <a:rPr lang="ru-RU" dirty="0"/>
              <a:t>Формировать эстетический вкус, творчество, фантазию.</a:t>
            </a:r>
          </a:p>
          <a:p>
            <a:r>
              <a:rPr lang="ru-RU" dirty="0"/>
              <a:t>Развивать ассоциативное мышление и любознательность, наблюдательность и воображение.</a:t>
            </a:r>
          </a:p>
          <a:p>
            <a:r>
              <a:rPr lang="ru-RU" dirty="0"/>
              <a:t>Совершенствовать технические умения и навыки рисования.</a:t>
            </a:r>
          </a:p>
          <a:p>
            <a:r>
              <a:rPr lang="ru-RU" dirty="0"/>
              <a:t>Воспитывать художественный вкус и чувство гармонии.</a:t>
            </a:r>
          </a:p>
        </p:txBody>
      </p:sp>
    </p:spTree>
    <p:extLst>
      <p:ext uri="{BB962C8B-B14F-4D97-AF65-F5344CB8AC3E}">
        <p14:creationId xmlns:p14="http://schemas.microsoft.com/office/powerpoint/2010/main" val="16179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" y="1399496"/>
            <a:ext cx="5313469" cy="523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1" y="211840"/>
            <a:ext cx="6351367" cy="6426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711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Детское творчество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507921"/>
            <a:ext cx="5915297" cy="443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507921"/>
            <a:ext cx="5915297" cy="443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8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«Волшебная зима»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3" y="1502229"/>
            <a:ext cx="5922887" cy="444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r="18447"/>
          <a:stretch/>
        </p:blipFill>
        <p:spPr>
          <a:xfrm>
            <a:off x="6230983" y="1524647"/>
            <a:ext cx="5682343" cy="441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506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«Мастера на все руки»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498124"/>
            <a:ext cx="5928360" cy="444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498125"/>
            <a:ext cx="5928361" cy="444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35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З</a:t>
            </a:r>
            <a:r>
              <a:rPr lang="ru-RU" dirty="0" smtClean="0"/>
              <a:t>олотые руки»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" y="1476103"/>
            <a:ext cx="5957721" cy="446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560172"/>
            <a:ext cx="5845629" cy="438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515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«Красота»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" y="1476103"/>
            <a:ext cx="5957721" cy="446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599361"/>
            <a:ext cx="5793377" cy="434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136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4399"/>
            <a:ext cx="3696589" cy="6576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27" y="637467"/>
            <a:ext cx="7475810" cy="498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005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74</Words>
  <Application>Microsoft Office PowerPoint</Application>
  <PresentationFormat>Широкоэкранный</PresentationFormat>
  <Paragraphs>27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Ион</vt:lpstr>
      <vt:lpstr>«Изокейс»</vt:lpstr>
      <vt:lpstr>Цели и задачи: </vt:lpstr>
      <vt:lpstr>Содержание:</vt:lpstr>
      <vt:lpstr>Детское творчество</vt:lpstr>
      <vt:lpstr>«Волшебная зима»</vt:lpstr>
      <vt:lpstr>«Мастера на все руки»</vt:lpstr>
      <vt:lpstr>«Золотые руки»</vt:lpstr>
      <vt:lpstr>«Красота»</vt:lpstr>
      <vt:lpstr>Презентация PowerPoint</vt:lpstr>
      <vt:lpstr>Мастер-классы</vt:lpstr>
      <vt:lpstr>Коллеги за работой</vt:lpstr>
      <vt:lpstr>Презентация PowerPoint</vt:lpstr>
      <vt:lpstr>«Наши родители-мастерицы»</vt:lpstr>
      <vt:lpstr>Презентация PowerPoint</vt:lpstr>
      <vt:lpstr>«Учимся играя»</vt:lpstr>
      <vt:lpstr>«Будущие художники»</vt:lpstr>
      <vt:lpstr>«Встреча с прекрасным»</vt:lpstr>
      <vt:lpstr>     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«Изокейс»</dc:title>
  <dc:creator>Пользователь Windows</dc:creator>
  <cp:lastModifiedBy>Пользователь Windows</cp:lastModifiedBy>
  <cp:revision>11</cp:revision>
  <dcterms:created xsi:type="dcterms:W3CDTF">2023-11-29T10:32:24Z</dcterms:created>
  <dcterms:modified xsi:type="dcterms:W3CDTF">2023-12-01T11:01:24Z</dcterms:modified>
</cp:coreProperties>
</file>