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48E2C0-BBBF-4304-B238-C854C159D54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2C45CD-9F9D-4268-9D2E-FBFD4E8609C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27146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Мастер - класс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тема: «Ассамбляж»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72008"/>
            <a:ext cx="7778714" cy="18573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воспитатель высшей квалификационной категории</a:t>
            </a:r>
          </a:p>
          <a:p>
            <a:r>
              <a:rPr lang="ru-RU" dirty="0" smtClean="0"/>
              <a:t> Сарычева Елена Владимировна</a:t>
            </a:r>
          </a:p>
          <a:p>
            <a:pPr algn="ctr"/>
            <a:r>
              <a:rPr lang="ru-RU" dirty="0" smtClean="0"/>
              <a:t>МБДОУ Д/С № 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5d2433ed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1497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Ассамбляж-Пуговичная-фантаз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266b8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643998" cy="592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Нам  понадобятся следующие материалы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1. Нарезать нитки по 10-15 см и скрутить их в 2-3 плотных жгута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￼</a:t>
            </a:r>
            <a:endParaRPr lang="ru-RU" dirty="0"/>
          </a:p>
        </p:txBody>
      </p:sp>
      <p:pic>
        <p:nvPicPr>
          <p:cNvPr id="3" name="Рисунок 2" descr="hello_html_m1ec471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8715436" cy="53578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2. Нанести на основу клей Момент. Выложить жгуты на основе, имитируя ствол дерева.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ello_html_632e8c43.jpg"/>
          <p:cNvPicPr>
            <a:picLocks noChangeAspect="1"/>
          </p:cNvPicPr>
          <p:nvPr/>
        </p:nvPicPr>
        <p:blipFill>
          <a:blip r:embed="rId2"/>
          <a:srcRect l="8474" t="7792" r="16102" b="9090"/>
          <a:stretch>
            <a:fillRect/>
          </a:stretch>
        </p:blipFill>
        <p:spPr>
          <a:xfrm>
            <a:off x="1357290" y="1214422"/>
            <a:ext cx="6286544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3. Подготовить поверхность к приклеиванию пуговиц. Для этого нанесем клей на предполагаемое место кроны дерева.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ello_html_m5490dc43.jpg"/>
          <p:cNvPicPr>
            <a:picLocks noChangeAspect="1"/>
          </p:cNvPicPr>
          <p:nvPr/>
        </p:nvPicPr>
        <p:blipFill>
          <a:blip r:embed="rId2"/>
          <a:srcRect l="15517" r="22413" b="3896"/>
          <a:stretch>
            <a:fillRect/>
          </a:stretch>
        </p:blipFill>
        <p:spPr>
          <a:xfrm>
            <a:off x="2000232" y="1571588"/>
            <a:ext cx="492922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4. Наклеиваем пуговицы в хаотичном порядке. В местах соединения со стволом можно выложить 2-3 слоя пуговиц. Клеем ПВА проклеиваем нити из которого изготовлен ствол дерева.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ello_html_m6bf3129f.jpg"/>
          <p:cNvPicPr>
            <a:picLocks noChangeAspect="1"/>
          </p:cNvPicPr>
          <p:nvPr/>
        </p:nvPicPr>
        <p:blipFill>
          <a:blip r:embed="rId2"/>
          <a:srcRect l="9459" t="3750" r="9459" b="2500"/>
          <a:stretch>
            <a:fillRect/>
          </a:stretch>
        </p:blipFill>
        <p:spPr>
          <a:xfrm>
            <a:off x="2357422" y="1500150"/>
            <a:ext cx="42862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5. Работа готова к покраске. Покрываем всю поверхность работы бронзовой краской или черной. Благодаря быстрому высыханию, работу можно оттенить золотой акриловой краской с помощью губки.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самбляж-Пуговичная-фантаз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49651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214422"/>
            <a:ext cx="4704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О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Т</a:t>
            </a:r>
          </a:p>
          <a:p>
            <a:r>
              <a:rPr lang="ru-RU" sz="4000" b="1">
                <a:solidFill>
                  <a:srgbClr val="C00000"/>
                </a:solidFill>
              </a:rPr>
              <a:t>О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В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Ы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Й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900" y="500042"/>
            <a:ext cx="6415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С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С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М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Б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Л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Я</a:t>
            </a:r>
          </a:p>
          <a:p>
            <a:r>
              <a:rPr lang="ru-RU" sz="4800" b="1" dirty="0">
                <a:solidFill>
                  <a:srgbClr val="C00000"/>
                </a:solidFill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928802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>
                <a:solidFill>
                  <a:srgbClr val="C00000"/>
                </a:solidFill>
              </a:rPr>
              <a:t>       </a:t>
            </a:r>
            <a:r>
              <a:rPr lang="ru-RU" sz="4800" b="1" dirty="0" smtClean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за </a:t>
            </a:r>
          </a:p>
          <a:p>
            <a:pPr algn="ctr"/>
            <a:r>
              <a:rPr lang="ru-RU" sz="4800" b="1">
                <a:solidFill>
                  <a:srgbClr val="C00000"/>
                </a:solidFill>
              </a:rPr>
              <a:t> </a:t>
            </a:r>
            <a:r>
              <a:rPr lang="ru-RU" sz="4800" b="1" smtClean="0">
                <a:solidFill>
                  <a:srgbClr val="C00000"/>
                </a:solidFill>
              </a:rPr>
              <a:t>                               внимание!  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80010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Цель:</a:t>
            </a:r>
            <a:endParaRPr lang="ru-RU" sz="4800" dirty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освоение техники ассамбляж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Галина\Desktop\ассамбляж\426731-b8e7c-91864966-m750x740-ue1f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34" y="2528839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ассамбляж\big_P_20150918_1812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3180" r="9154" b="5460"/>
          <a:stretch/>
        </p:blipFill>
        <p:spPr bwMode="auto">
          <a:xfrm>
            <a:off x="107504" y="2737730"/>
            <a:ext cx="5341257" cy="3875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esktop\ассамбляж\p1010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45" y="2250458"/>
            <a:ext cx="462915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21537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Задачи: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сформировать представление о новом виде техники в декоративно-прикладном творчестве;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формировать  понятие об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истории возникновения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этого вида искусства.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развивать способность к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творчеству и интерес к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редмету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Оборудование и инструменты: </a:t>
            </a:r>
            <a:r>
              <a:rPr lang="ru-RU" sz="4000" dirty="0" smtClean="0">
                <a:solidFill>
                  <a:schemeClr val="bg1"/>
                </a:solidFill>
              </a:rPr>
              <a:t>пуговицы , монеты, бисер разного размера и цвета, клей момент или клеевой пистолет, клей ПВА, толстые нитки разных цветов, основа под ассамбляж, ножницы, краска в баллончике черная и золотая(бронзовая).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Ассамбляж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соединение, сборка, монтаж) — техника визуального искусства, родственная коллажу, но использующая объёмные детали или целые предметы, аппликативно скомпонованные на плоскости как картина. Допускает живописные дополнения красками, а также металлом, деревом, тканью и другими структурами. Иногда применяется и к другим произведениям, от фотомонтажа до пространственных композиций, поскольку терминология новейшего визуального искусства не вполне устоялась.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4429124" cy="3143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04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Виды  Ассамбляжа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6aba571c1061c18c55e32f180e0cc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714752"/>
            <a:ext cx="4714876" cy="3143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C:\Users\Галина\Desktop\ассамбляж\6461683f65c3fe5fc074deb616d7e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3" y="874459"/>
            <a:ext cx="49530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5230262_foto-1.jpg"/>
          <p:cNvPicPr>
            <a:picLocks noChangeAspect="1"/>
          </p:cNvPicPr>
          <p:nvPr/>
        </p:nvPicPr>
        <p:blipFill>
          <a:blip r:embed="rId2"/>
          <a:srcRect l="8240" t="-263" r="3857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3" name="Рисунок 2" descr="834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a6c473e0ecfb95e1370e6f83f78d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282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d14879db8fb4f77ce52d4386f6de47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289.jpg"/>
          <p:cNvPicPr>
            <a:picLocks noChangeAspect="1"/>
          </p:cNvPicPr>
          <p:nvPr/>
        </p:nvPicPr>
        <p:blipFill>
          <a:blip r:embed="rId2"/>
          <a:srcRect l="8653" r="9135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IMG_3845.JPG"/>
          <p:cNvPicPr>
            <a:picLocks noChangeAspect="1"/>
          </p:cNvPicPr>
          <p:nvPr/>
        </p:nvPicPr>
        <p:blipFill>
          <a:blip r:embed="rId3"/>
          <a:srcRect l="4762" t="4040" r="4761" b="6060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301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Мастер - класс   тема: «Ассамбляж»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  тема: «Ассамбляж»</dc:title>
  <dc:creator>Андрей</dc:creator>
  <cp:lastModifiedBy>МБДОУДС10 Колокольчик</cp:lastModifiedBy>
  <cp:revision>5</cp:revision>
  <dcterms:created xsi:type="dcterms:W3CDTF">2017-10-14T08:53:30Z</dcterms:created>
  <dcterms:modified xsi:type="dcterms:W3CDTF">2023-03-21T10:49:40Z</dcterms:modified>
</cp:coreProperties>
</file>