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7" r:id="rId4"/>
    <p:sldId id="257" r:id="rId5"/>
    <p:sldId id="268" r:id="rId6"/>
    <p:sldId id="259" r:id="rId7"/>
    <p:sldId id="269" r:id="rId8"/>
    <p:sldId id="270" r:id="rId9"/>
    <p:sldId id="271" r:id="rId10"/>
    <p:sldId id="272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4B506-22E0-40E1-A094-B0F9047EC43F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E67BB-82E1-4EA5-BC5F-1654AFBDC7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417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4B506-22E0-40E1-A094-B0F9047EC43F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E67BB-82E1-4EA5-BC5F-1654AFBDC7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9039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4B506-22E0-40E1-A094-B0F9047EC43F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E67BB-82E1-4EA5-BC5F-1654AFBDC7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0992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4B506-22E0-40E1-A094-B0F9047EC43F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E67BB-82E1-4EA5-BC5F-1654AFBDC7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6304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4B506-22E0-40E1-A094-B0F9047EC43F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E67BB-82E1-4EA5-BC5F-1654AFBDC7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5394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4B506-22E0-40E1-A094-B0F9047EC43F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E67BB-82E1-4EA5-BC5F-1654AFBDC7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2012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4B506-22E0-40E1-A094-B0F9047EC43F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E67BB-82E1-4EA5-BC5F-1654AFBDC7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1896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4B506-22E0-40E1-A094-B0F9047EC43F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E67BB-82E1-4EA5-BC5F-1654AFBDC7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0376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4B506-22E0-40E1-A094-B0F9047EC43F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E67BB-82E1-4EA5-BC5F-1654AFBDC7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8978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4B506-22E0-40E1-A094-B0F9047EC43F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E67BB-82E1-4EA5-BC5F-1654AFBDC7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2301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4B506-22E0-40E1-A094-B0F9047EC43F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E67BB-82E1-4EA5-BC5F-1654AFBDC7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6864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D4B506-22E0-40E1-A094-B0F9047EC43F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5E67BB-82E1-4EA5-BC5F-1654AFBDC7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3158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012" y="642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620689"/>
            <a:ext cx="77048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Русская народная кукла: обычаи и традиции.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0" y="5733256"/>
            <a:ext cx="4320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Подготовила: воспитатель  </a:t>
            </a:r>
          </a:p>
          <a:p>
            <a:r>
              <a:rPr lang="ru-RU" sz="2000" b="1" dirty="0" smtClean="0"/>
              <a:t>Сарычева Елена Владимировна</a:t>
            </a:r>
            <a:endParaRPr lang="ru-RU" sz="2000" b="1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15" y="1562855"/>
            <a:ext cx="3766153" cy="45243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99720" y="2564903"/>
            <a:ext cx="33726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Мастер-класс: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  Кукла «</a:t>
            </a:r>
            <a:r>
              <a:rPr lang="ru-RU" sz="3600" b="1" dirty="0" err="1" smtClean="0">
                <a:solidFill>
                  <a:srgbClr val="FF0000"/>
                </a:solidFill>
              </a:rPr>
              <a:t>Десятиручка</a:t>
            </a:r>
            <a:r>
              <a:rPr lang="ru-RU" sz="3600" b="1" dirty="0" smtClean="0">
                <a:solidFill>
                  <a:srgbClr val="FF0000"/>
                </a:solidFill>
              </a:rPr>
              <a:t>»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2032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418" y="0"/>
            <a:ext cx="919941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7704856" cy="5414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37861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285" y="0"/>
            <a:ext cx="9246286" cy="6934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58847"/>
            <a:ext cx="7560840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algn="just"/>
            <a:r>
              <a:rPr lang="ru-RU" sz="2400" dirty="0" err="1" smtClean="0">
                <a:solidFill>
                  <a:srgbClr val="FF0000"/>
                </a:solidFill>
              </a:rPr>
              <a:t>Десятиручка</a:t>
            </a:r>
            <a:r>
              <a:rPr lang="ru-RU" sz="2000" dirty="0" smtClean="0"/>
              <a:t> – это кукла-оберег, который делали именно в качестве помощницы женщинам. Маленьким девочкам она была ни к чему, а вот юным хозяюшкам талисман помогал успевать делать все дела.</a:t>
            </a:r>
          </a:p>
          <a:p>
            <a:endParaRPr lang="ru-RU" sz="2000" dirty="0" smtClean="0"/>
          </a:p>
          <a:p>
            <a:pPr algn="just"/>
            <a:r>
              <a:rPr lang="ru-RU" sz="2000" dirty="0" smtClean="0"/>
              <a:t>Куклу </a:t>
            </a:r>
            <a:r>
              <a:rPr lang="ru-RU" sz="2000" dirty="0" err="1" smtClean="0"/>
              <a:t>Десятиручку</a:t>
            </a:r>
            <a:r>
              <a:rPr lang="ru-RU" sz="2000" dirty="0" smtClean="0"/>
              <a:t> создавали в помощь юным хозяюшкам, чтоб успевать делать все дела по хозяйству.</a:t>
            </a:r>
          </a:p>
          <a:p>
            <a:pPr algn="just"/>
            <a:r>
              <a:rPr lang="ru-RU" sz="2000" dirty="0" smtClean="0"/>
              <a:t>Изготавливали такую помощницу по особому поводу – на торжество или просто так, по надобности. Известно, что славяне дарили </a:t>
            </a:r>
            <a:r>
              <a:rPr lang="ru-RU" sz="2000" dirty="0" err="1" smtClean="0"/>
              <a:t>Десятиручку</a:t>
            </a:r>
            <a:r>
              <a:rPr lang="ru-RU" sz="2000" dirty="0" smtClean="0"/>
              <a:t> молодым девушкам, собирающимся вступить в брак. Соломенная фигурка помогала им справиться с предсвадебными хлопотами. Став невестой, девушка также могла получить многорукую фигурку в подарок от родственников. Считалось, что этот нехитрый оберег поможет невесте прижиться в новом доме – все успевать по хозяйству, оставаться жизнерадостной и полной сил.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867533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7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476672"/>
            <a:ext cx="7038233" cy="56365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0882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915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5576" y="1028343"/>
            <a:ext cx="72008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Один из самых популярных основ для народной куклы </a:t>
            </a:r>
            <a:r>
              <a:rPr lang="ru-RU" sz="2000" dirty="0" err="1" smtClean="0"/>
              <a:t>Десятиручки</a:t>
            </a:r>
            <a:r>
              <a:rPr lang="ru-RU" sz="2000" dirty="0" smtClean="0"/>
              <a:t> – лыко. Делать из него куклу гораздо проще, чем из ткани. Это обусловлено не только ценовой доступностью материала, но и отсутствием необходимости резать ткань и закреплять ее нитями.</a:t>
            </a:r>
          </a:p>
          <a:p>
            <a:pPr algn="just"/>
            <a:endParaRPr lang="ru-RU" sz="2000" dirty="0" smtClean="0"/>
          </a:p>
          <a:p>
            <a:pPr algn="just"/>
            <a:r>
              <a:rPr lang="ru-RU" sz="2000" dirty="0" smtClean="0"/>
              <a:t>Необходимые материалы  для изготовления куклы:</a:t>
            </a:r>
          </a:p>
          <a:p>
            <a:pPr algn="just"/>
            <a:endParaRPr lang="ru-RU" sz="2000" dirty="0" smtClean="0"/>
          </a:p>
          <a:p>
            <a:pPr algn="just"/>
            <a:r>
              <a:rPr lang="ru-RU" sz="2000" dirty="0" smtClean="0"/>
              <a:t>Пять мотков шерстяных нитей ярких оттенков. Обязательный цвет – красный, все остальные на выбор.</a:t>
            </a:r>
          </a:p>
          <a:p>
            <a:pPr algn="just"/>
            <a:r>
              <a:rPr lang="ru-RU" sz="2000" dirty="0" smtClean="0"/>
              <a:t>Лыко. Его количество зависит от размера будущей куколки.</a:t>
            </a:r>
          </a:p>
          <a:p>
            <a:pPr algn="just"/>
            <a:r>
              <a:rPr lang="ru-RU" sz="2000" dirty="0" smtClean="0"/>
              <a:t>Тонкая лента красного цвета.</a:t>
            </a:r>
          </a:p>
          <a:p>
            <a:pPr algn="just"/>
            <a:r>
              <a:rPr lang="ru-RU" sz="2000" dirty="0" smtClean="0"/>
              <a:t>Желтая широкая лента.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493367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692696"/>
            <a:ext cx="77768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А теперь приступаем к самому процессу изготовления </a:t>
            </a:r>
            <a:r>
              <a:rPr lang="ru-RU" sz="2000" dirty="0" smtClean="0"/>
              <a:t>куклы</a:t>
            </a:r>
            <a:r>
              <a:rPr lang="ru-RU" sz="2000" dirty="0" smtClean="0"/>
              <a:t>:</a:t>
            </a:r>
          </a:p>
          <a:p>
            <a:pPr algn="just"/>
            <a:endParaRPr lang="ru-RU" sz="2000" dirty="0" smtClean="0"/>
          </a:p>
          <a:p>
            <a:pPr algn="just"/>
            <a:r>
              <a:rPr lang="ru-RU" sz="2000" dirty="0" smtClean="0"/>
              <a:t>Отсоединяем от лыка две пряди. Более тонкая пойдет на косу, а из толстой сделаем тело. Сложив большую прядь вдвое, перевяжите ее лентой, а затем проденьте в нее, словно в петельку, вторую прядь, отправив концы вверх.</a:t>
            </a:r>
            <a:endParaRPr lang="ru-RU" sz="2000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587" y="2580637"/>
            <a:ext cx="6769150" cy="41127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2817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552" y="692696"/>
            <a:ext cx="69847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Теперь нижнюю прядь нужно перевязать нитью. Отступив от места сгиба небольшое расстояние, сформируйте голову, обозначив шею ниткой. Лучше, если по цвету она будет близка к оттенку самого лыка.</a:t>
            </a:r>
          </a:p>
          <a:p>
            <a:pPr algn="just"/>
            <a:r>
              <a:rPr lang="ru-RU" sz="2000" dirty="0" smtClean="0"/>
              <a:t>Сплетите из второй пряди косу, закрепив оставшуюся кисточку нитью.</a:t>
            </a:r>
            <a:endParaRPr lang="ru-RU" sz="2000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169" y="2629875"/>
            <a:ext cx="5932834" cy="40529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92246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27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620688"/>
            <a:ext cx="741682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После этого можно приступать к рукам. Их будет десять, но заготовок нам понадобится всего пять. Если прикрепить их к туловищу фигурки посредине, как раз и получится нужное количество ручек. Для этого возьмите пять одинаковых пучков лыка и моточки ниток. Каждый из пучков нужно обвязать нитью, спрятав под слоями нитки оставшийся кончик нити. Не забывайте делать отступы от краев – это будут кисти.</a:t>
            </a:r>
            <a:endParaRPr lang="ru-RU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867457"/>
            <a:ext cx="6408711" cy="39596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69254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22" y="0"/>
            <a:ext cx="915372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620688"/>
            <a:ext cx="74168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Готовые руки нужно положить ляльке за спину, подняв их повыше – почти к шее. Красной нитью перевяжите тельце, примотав к нему руки. Крест здесь выполняет не только практическую функцию, но и защитную. Также нить должна обмотать шею фигурки и ее талию – просто намотайте ее по направлению солнца, спрятав концы за спиной.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320282"/>
            <a:ext cx="6624735" cy="40841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33175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404664"/>
            <a:ext cx="76328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Опустите косу вниз, обвязав ее широкой лентой. Затем дополнительно закрепите все это тонкой ленточкой поверх.</a:t>
            </a:r>
          </a:p>
          <a:p>
            <a:pPr algn="just"/>
            <a:r>
              <a:rPr lang="ru-RU" dirty="0" smtClean="0"/>
              <a:t>Кукла </a:t>
            </a:r>
            <a:r>
              <a:rPr lang="ru-RU" dirty="0"/>
              <a:t>почти готова. Последний штрих – это бантики. По кругу подола прицепите девять бантиков из тонкой красной ленты. Изменять их количество нельзя – бантов должно быть ровно девять.</a:t>
            </a:r>
          </a:p>
          <a:p>
            <a:pPr algn="just"/>
            <a:r>
              <a:rPr lang="ru-RU" dirty="0"/>
              <a:t>Кукольная помощница готова. С</a:t>
            </a:r>
            <a:r>
              <a:rPr lang="ru-RU" dirty="0" smtClean="0"/>
              <a:t>тавьте </a:t>
            </a:r>
            <a:r>
              <a:rPr lang="ru-RU" dirty="0"/>
              <a:t>ее на видное место и ожидайте успеха в делах.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444938"/>
            <a:ext cx="4680520" cy="42964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378159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524</Words>
  <Application>Microsoft Office PowerPoint</Application>
  <PresentationFormat>Экран (4:3)</PresentationFormat>
  <Paragraphs>30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МБДОУДС10 Колокольчик</dc:creator>
  <cp:lastModifiedBy>МБДОУДС10 Колокольчик</cp:lastModifiedBy>
  <cp:revision>11</cp:revision>
  <dcterms:created xsi:type="dcterms:W3CDTF">2022-03-15T10:53:43Z</dcterms:created>
  <dcterms:modified xsi:type="dcterms:W3CDTF">2022-03-21T08:09:49Z</dcterms:modified>
</cp:coreProperties>
</file>