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8" r:id="rId11"/>
    <p:sldId id="282" r:id="rId12"/>
    <p:sldId id="269" r:id="rId13"/>
    <p:sldId id="270" r:id="rId14"/>
    <p:sldId id="271" r:id="rId15"/>
    <p:sldId id="278" r:id="rId16"/>
    <p:sldId id="281" r:id="rId17"/>
  </p:sldIdLst>
  <p:sldSz cx="9720263" cy="64801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 autoAdjust="0"/>
    <p:restoredTop sz="94660"/>
  </p:normalViewPr>
  <p:slideViewPr>
    <p:cSldViewPr>
      <p:cViewPr varScale="1">
        <p:scale>
          <a:sx n="88" d="100"/>
          <a:sy n="88" d="100"/>
        </p:scale>
        <p:origin x="1242" y="90"/>
      </p:cViewPr>
      <p:guideLst>
        <p:guide orient="horz" pos="204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42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92099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8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68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1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0550" y="600075"/>
            <a:ext cx="2074863" cy="499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3775" cy="49911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0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8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37576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5113" cy="37576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0550" y="476250"/>
            <a:ext cx="2074863" cy="5083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3775" cy="5083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D751E6-589A-45E6-89E6-276162BF643B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EA4BCF-C8FF-4576-8049-58124F661AC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F4D7C5-01CE-4D6E-AA66-21C856D259C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375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375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498057-21E8-4872-BAD1-99E8956E594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58AA7D-5875-4B28-9BD0-DE77E342A214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76FB1-B6CC-48BD-A841-B8C26D575C3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8BF564-4716-4A0F-9190-85CBF6D9289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4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7501EB-8CAC-460A-A84A-9568046F283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42CDF9-EB25-47BB-B96B-1D7C5F153256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1ED266-D9B1-4CCE-92EF-BA01915BF01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01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016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AEB73D-9527-47A6-B0EC-EA5CC384679F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46765" y="5055162"/>
            <a:ext cx="9173498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05011" y="4586025"/>
            <a:ext cx="8991243" cy="115503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5011" y="3672099"/>
            <a:ext cx="8991243" cy="864023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748237" y="6117285"/>
            <a:ext cx="806782" cy="233286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07103" y="72003"/>
            <a:ext cx="3078083" cy="273007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748237" y="6117285"/>
            <a:ext cx="806782" cy="233286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46765" y="3255114"/>
            <a:ext cx="9173498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05011" y="1584043"/>
            <a:ext cx="8991243" cy="1152031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1849" y="2784723"/>
            <a:ext cx="9234250" cy="11195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0769" y="432012"/>
            <a:ext cx="9234250" cy="79490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24009" y="1512041"/>
            <a:ext cx="4455121" cy="4464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941134" y="1512041"/>
            <a:ext cx="4617125" cy="4464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24009" y="5112138"/>
            <a:ext cx="9153248" cy="83402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99181" y="630017"/>
            <a:ext cx="4560951" cy="6045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937759" y="630017"/>
            <a:ext cx="4562742" cy="6045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99181" y="1243534"/>
            <a:ext cx="4560951" cy="3724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941697" y="1243534"/>
            <a:ext cx="4558803" cy="3724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237" y="6120165"/>
            <a:ext cx="810022" cy="233286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46765" y="5688154"/>
            <a:ext cx="9173498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0769" y="432012"/>
            <a:ext cx="9234250" cy="79490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375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3038" cy="375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46765" y="5526874"/>
            <a:ext cx="9173498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86013" y="5184140"/>
            <a:ext cx="8991243" cy="492013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86013" y="576015"/>
            <a:ext cx="3197900" cy="453612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00353" y="576015"/>
            <a:ext cx="5676904" cy="4536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26101" y="582662"/>
            <a:ext cx="5346145" cy="345609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05011" y="4718641"/>
            <a:ext cx="6237169" cy="49351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05011" y="5228378"/>
            <a:ext cx="6237169" cy="72602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0197" y="519016"/>
            <a:ext cx="1944053" cy="552914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13" y="519016"/>
            <a:ext cx="6642180" cy="552914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5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97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714240" y="599400"/>
            <a:ext cx="830052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93080" y="1832040"/>
            <a:ext cx="8117640" cy="375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343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US" sz="206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600" y="1623240"/>
            <a:ext cx="9329400" cy="485676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714240" y="475920"/>
            <a:ext cx="8300880" cy="108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714240" y="1801439"/>
            <a:ext cx="8300880" cy="375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0" y="36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" y="204120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" y="100152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>
              <a:solidFill>
                <a:srgbClr val="000000"/>
              </a:solidFill>
              <a:latin typeface="Thorndale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206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US" sz="206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375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CADF510-1255-4F39-B094-B9712AE79DA7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3770" b="0" i="0" u="none" strike="noStrike" kern="120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213"/>
        </a:spcAft>
        <a:tabLst/>
        <a:defRPr lang="en-US" sz="2740" b="0" i="0" u="none" strike="noStrike" kern="1200">
          <a:ln>
            <a:noFill/>
          </a:ln>
          <a:solidFill>
            <a:srgbClr val="000000"/>
          </a:solidFill>
          <a:latin typeface="Arial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46765" y="993002"/>
            <a:ext cx="9173498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4009" y="1468540"/>
            <a:ext cx="9234250" cy="4276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885186" y="72003"/>
            <a:ext cx="2673072" cy="273007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12/12/2021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21090" y="72003"/>
            <a:ext cx="3564096" cy="27300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748237" y="6120166"/>
            <a:ext cx="810022" cy="23100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4009" y="432012"/>
            <a:ext cx="9234250" cy="79202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46765" y="993002"/>
            <a:ext cx="9173498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46765" y="999699"/>
            <a:ext cx="9173498" cy="225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желания кли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олшебник\Desktop\попенко программа  2021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06120" y="5198760"/>
            <a:ext cx="3953880" cy="921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ctr" rtl="0" hangingPunct="0">
              <a:buNone/>
              <a:tabLst/>
            </a:pPr>
            <a:endParaRPr lang="en-US" sz="2600" b="0" i="0" u="none" strike="noStrike" dirty="0">
              <a:ln>
                <a:noFill/>
              </a:ln>
              <a:solidFill>
                <a:srgbClr val="FFFF66"/>
              </a:solidFill>
              <a:latin typeface="Comic Sans MS" pitchFamily="66"/>
              <a:ea typeface="Arial Unicode MS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27" y="311129"/>
            <a:ext cx="89656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«Удивительные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камни»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еимуще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31041" y="525443"/>
            <a:ext cx="3857652" cy="523220"/>
          </a:xfrm>
        </p:spPr>
        <p:txBody>
          <a:bodyPr wrap="square">
            <a:spAutoFit/>
          </a:bodyPr>
          <a:lstStyle/>
          <a:p>
            <a:pPr lvl="0"/>
            <a:r>
              <a:rPr lang="ru-RU" sz="2800" b="1" i="0" kern="1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Камни в </a:t>
            </a:r>
            <a:r>
              <a:rPr lang="en-US" sz="2800" b="1" i="0" kern="120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архитектуре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0" kern="12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413" y="1668451"/>
            <a:ext cx="4071966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7321" y="311129"/>
            <a:ext cx="3688698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217321" y="3382963"/>
            <a:ext cx="3857652" cy="3016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альнейшие ша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645685" y="4097343"/>
            <a:ext cx="3071834" cy="954107"/>
          </a:xfrm>
        </p:spPr>
        <p:txBody>
          <a:bodyPr wrap="square">
            <a:spAutoFit/>
          </a:bodyPr>
          <a:lstStyle/>
          <a:p>
            <a:pPr marL="216000" lvl="0" indent="-360000"/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Камни в и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скусстве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95920" y="218160"/>
            <a:ext cx="3700079" cy="309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68000" y="191520"/>
            <a:ext cx="2951999" cy="614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4000" y="382680"/>
            <a:ext cx="2736000" cy="292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44000" y="3384000"/>
            <a:ext cx="2736000" cy="30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88099" y="100013"/>
            <a:ext cx="9432164" cy="1384995"/>
          </a:xfrm>
        </p:spPr>
        <p:txBody>
          <a:bodyPr wrap="square">
            <a:spAutoFit/>
          </a:bodyPr>
          <a:lstStyle/>
          <a:p>
            <a:pPr lvl="0" algn="ctr"/>
            <a:r>
              <a:rPr lang="ru-RU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амни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космосе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амень является строительным материалом не только нашей планеты земля, но и других планет.</a:t>
            </a:r>
            <a:endParaRPr lang="en-US" sz="2800" b="1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88759" y="3758524"/>
            <a:ext cx="3931438" cy="2721651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069013" y="3035300"/>
            <a:ext cx="3651250" cy="584775"/>
          </a:xfr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метеориты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1811327"/>
            <a:ext cx="4857784" cy="3687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Волшебник\Desktop\попенко программа  2021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60065" y="1882765"/>
            <a:ext cx="441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59603" y="100013"/>
            <a:ext cx="8860660" cy="1815882"/>
          </a:xfrm>
        </p:spPr>
        <p:txBody>
          <a:bodyPr wrap="square">
            <a:spAutoFit/>
          </a:bodyPr>
          <a:lstStyle/>
          <a:p>
            <a:pPr lvl="0" algn="ctr"/>
            <a:r>
              <a:rPr lang="ru-RU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спользование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камня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первобытными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людьми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Камень существует столько же сколько и наша планета. первобытный человек жил в пещере и использовал камень для защиты, нападения и как орудие труда.</a:t>
            </a:r>
            <a:endParaRPr lang="en-US" sz="28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" y="2597145"/>
            <a:ext cx="5179435" cy="3883030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7321" y="2525707"/>
            <a:ext cx="4502942" cy="3954469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Удовлетворение потребностей заказч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3851" y="382567"/>
            <a:ext cx="8789222" cy="2800767"/>
          </a:xfrm>
        </p:spPr>
        <p:txBody>
          <a:bodyPr wrap="square">
            <a:spAutoFit/>
          </a:bodyPr>
          <a:lstStyle/>
          <a:p>
            <a:pPr marL="216000" lvl="0" indent="-360000" algn="ctr"/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стория возникновения камня берет свое начала из глубины земли, там где раскаленная магма. </a:t>
            </a:r>
            <a:br>
              <a:rPr lang="ru-RU" sz="28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агма через </a:t>
            </a:r>
            <a:r>
              <a:rPr lang="ru-RU" sz="2800" i="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трещены</a:t>
            </a:r>
            <a:r>
              <a:rPr lang="ru-RU" sz="28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земли и вулканы извергается на поверхность, охлаждаясь лава образует на </a:t>
            </a:r>
            <a:r>
              <a:rPr lang="ru-RU" sz="2800" i="0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повехности</a:t>
            </a:r>
            <a:r>
              <a:rPr lang="ru-RU" sz="2800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твердую оболочку земли, которую геологи называют земной корой</a:t>
            </a:r>
            <a:r>
              <a:rPr lang="ru-RU" b="0" i="0" dirty="0" smtClean="0">
                <a:solidFill>
                  <a:schemeClr val="tx1"/>
                </a:solidFill>
                <a:effectLst/>
              </a:rPr>
              <a:t>.</a:t>
            </a:r>
            <a:endParaRPr lang="en-US" dirty="0">
              <a:solidFill>
                <a:schemeClr val="tx1"/>
              </a:solidFill>
              <a:effectLst/>
              <a:latin typeface="Comic Sans MS" pitchFamily="66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0975" y="3240087"/>
            <a:ext cx="4431503" cy="3240088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31569" y="3240087"/>
            <a:ext cx="4431504" cy="32400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02479" y="100013"/>
            <a:ext cx="8717784" cy="1384995"/>
          </a:xfrm>
        </p:spPr>
        <p:txBody>
          <a:bodyPr wrap="square">
            <a:spAutoFit/>
          </a:bodyPr>
          <a:lstStyle/>
          <a:p>
            <a:pPr lvl="0" algn="ctr"/>
            <a:r>
              <a:rPr lang="ru-RU" sz="2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орные</a:t>
            </a:r>
            <a:r>
              <a:rPr lang="en-U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породы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Известно, что земная кора состоит из горных пород. мы их воспринимаем как горы.</a:t>
            </a:r>
            <a:endParaRPr lang="en-US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906588"/>
            <a:ext cx="2931305" cy="2254567"/>
          </a:xfrm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089775" y="4038600"/>
            <a:ext cx="2630488" cy="584775"/>
          </a:xfrm>
        </p:spPr>
        <p:txBody>
          <a:bodyPr>
            <a:spAutoFit/>
          </a:bodyPr>
          <a:lstStyle/>
          <a:p>
            <a:pPr lvl="0">
              <a:buClr>
                <a:srgbClr val="FF9966"/>
              </a:buClr>
              <a:buSzPct val="75000"/>
              <a:buNone/>
            </a:pPr>
            <a:r>
              <a:rPr lang="en-US" dirty="0" err="1"/>
              <a:t>базальт</a:t>
            </a:r>
            <a:endParaRPr lang="en-US" dirty="0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0" y="4038600"/>
            <a:ext cx="2632075" cy="584775"/>
          </a:xfrm>
        </p:spPr>
        <p:txBody>
          <a:bodyPr>
            <a:spAutoFit/>
          </a:bodyPr>
          <a:lstStyle/>
          <a:p>
            <a:pPr lvl="0">
              <a:buClr>
                <a:srgbClr val="FF9966"/>
              </a:buClr>
              <a:buSzPct val="75000"/>
              <a:buNone/>
            </a:pPr>
            <a:r>
              <a:rPr lang="ru-RU" dirty="0" smtClean="0"/>
              <a:t>гранит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91979" y="1799927"/>
            <a:ext cx="3096482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635995" y="4536231"/>
            <a:ext cx="2928958" cy="17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806" y="4735809"/>
            <a:ext cx="3074181" cy="174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876355" y="4608239"/>
            <a:ext cx="2716992" cy="174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983999" y="1955519"/>
            <a:ext cx="2921914" cy="2070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860000" y="3954467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9966"/>
              </a:buClr>
              <a:buSzPct val="75000"/>
            </a:pPr>
            <a:r>
              <a:rPr lang="ru-RU" sz="3200" dirty="0" smtClean="0">
                <a:solidFill>
                  <a:srgbClr val="4E3B30"/>
                </a:solidFill>
              </a:rPr>
              <a:t>мрамор</a:t>
            </a:r>
            <a:endParaRPr lang="en-US" sz="3200" dirty="0">
              <a:solidFill>
                <a:srgbClr val="4E3B30"/>
              </a:solidFill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6727" y="100013"/>
            <a:ext cx="9003536" cy="2925760"/>
          </a:xfrm>
        </p:spPr>
        <p:txBody>
          <a:bodyPr wrap="square">
            <a:spAutoFit/>
          </a:bodyPr>
          <a:lstStyle/>
          <a:p>
            <a:pPr algn="ctr"/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горным породам относятся минералы и кристаллы</a:t>
            </a:r>
            <a:br>
              <a:rPr lang="ru-RU" b="1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м</a:t>
            </a:r>
            <a:r>
              <a:rPr lang="en-US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инералы</a:t>
            </a:r>
            <a:endParaRPr lang="en-US" b="1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603" y="3168079"/>
            <a:ext cx="2924966" cy="3168651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88323" y="3168079"/>
            <a:ext cx="2931306" cy="3168650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31939" y="3168079"/>
            <a:ext cx="3372433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19225" y="100013"/>
            <a:ext cx="8301038" cy="584775"/>
          </a:xfrm>
        </p:spPr>
        <p:txBody>
          <a:bodyPr wrap="square">
            <a:spAutoFit/>
          </a:bodyPr>
          <a:lstStyle/>
          <a:p>
            <a:pPr lvl="0" algn="ctr"/>
            <a:r>
              <a:rPr lang="ru-RU" sz="32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ристалы</a:t>
            </a:r>
            <a:endParaRPr lang="en-US" sz="3200" b="1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597013"/>
            <a:ext cx="3431371" cy="584775"/>
          </a:xfr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</a:rPr>
              <a:t>рубины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646081" y="1597014"/>
            <a:ext cx="3074182" cy="584775"/>
          </a:xfr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dirty="0" err="1">
                <a:solidFill>
                  <a:schemeClr val="tx1"/>
                </a:solidFill>
              </a:rPr>
              <a:t>изумруды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17321" y="2597145"/>
            <a:ext cx="4095761" cy="3429024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2592388"/>
            <a:ext cx="2632075" cy="1693862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2592388"/>
            <a:ext cx="4502941" cy="3362343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413" y="882633"/>
            <a:ext cx="4071966" cy="2848042"/>
          </a:xfrm>
        </p:spPr>
      </p:pic>
      <p:pic>
        <p:nvPicPr>
          <p:cNvPr id="3" name="Великая китайская стена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04339" y="3811591"/>
            <a:ext cx="4213510" cy="2668584"/>
          </a:xfrm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502677" y="100014"/>
            <a:ext cx="5072098" cy="584775"/>
          </a:xfrm>
        </p:spPr>
        <p:txBody>
          <a:bodyPr wrap="square">
            <a:spAutoFit/>
          </a:bodyPr>
          <a:lstStyle/>
          <a:p>
            <a:pPr lvl="0" algn="ctr"/>
            <a:r>
              <a:rPr lang="ru-RU" sz="32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2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удеса</a:t>
            </a:r>
            <a:r>
              <a:rPr lang="en-US" sz="32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света</a:t>
            </a:r>
            <a:endParaRPr lang="en-US" sz="3200" b="1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59536" y="3811591"/>
            <a:ext cx="4214843" cy="266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Волшебник\Desktop\попенко программа  2021\neob_dom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4445" y="954071"/>
            <a:ext cx="4071966" cy="27005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7890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Камни различаются по цвету, форме, размеру, весу, характеру поверхности и даже температуре.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Шли годы. Человек все больше и больше познавал природу. Научился использовать полезные свойства камня.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олшебник\Desktop\попенко программа  2021\fbd7b1c8cb3ee438c071366eb4fcab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7321" y="3097211"/>
            <a:ext cx="4143404" cy="33829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Финансовый анали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26988"/>
            <a:ext cx="9720263" cy="646331"/>
          </a:xfrm>
        </p:spPr>
        <p:txBody>
          <a:bodyPr wrap="square">
            <a:spAutoFit/>
          </a:bodyPr>
          <a:lstStyle/>
          <a:p>
            <a:pPr marL="216000" lvl="0" indent="-360000"/>
            <a:r>
              <a:rPr lang="en-US" dirty="0"/>
              <a:t> 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современном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мире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нужен</a:t>
            </a:r>
            <a:r>
              <a:rPr lang="en-US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строительстве</a:t>
            </a:r>
            <a:endParaRPr lang="en-US" sz="2800" b="1" i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906588"/>
            <a:ext cx="3989388" cy="1946275"/>
          </a:xfrm>
        </p:spPr>
        <p:txBody>
          <a:bodyPr>
            <a:spAutoFit/>
          </a:bodyPr>
          <a:lstStyle/>
          <a:p>
            <a:pPr lvl="0"/>
            <a:r>
              <a:rPr lang="en-US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537" y="739757"/>
            <a:ext cx="4475894" cy="2649553"/>
          </a:xfr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17321" y="1811327"/>
            <a:ext cx="3987800" cy="3317875"/>
          </a:xfr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2413" y="3811591"/>
            <a:ext cx="3859999" cy="26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s-novel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../../Program%20Files/OpenOffice.org%203/Basis/share/template/ru/presnt/prs-novelty.otp</Template>
  <TotalTime>1241</TotalTime>
  <Words>64</Words>
  <Application>Microsoft Office PowerPoint</Application>
  <PresentationFormat>Произвольный</PresentationFormat>
  <Paragraphs>30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 Unicode MS</vt:lpstr>
      <vt:lpstr>Albany</vt:lpstr>
      <vt:lpstr>Arial</vt:lpstr>
      <vt:lpstr>Calibri</vt:lpstr>
      <vt:lpstr>Comic Sans MS</vt:lpstr>
      <vt:lpstr>Franklin Gothic Book</vt:lpstr>
      <vt:lpstr>Franklin Gothic Medium</vt:lpstr>
      <vt:lpstr>Tahoma</vt:lpstr>
      <vt:lpstr>Thorndale</vt:lpstr>
      <vt:lpstr>Times New Roman</vt:lpstr>
      <vt:lpstr>Wingdings 2</vt:lpstr>
      <vt:lpstr>prs-novelty</vt:lpstr>
      <vt:lpstr>lyt-cool</vt:lpstr>
      <vt:lpstr>Обычный</vt:lpstr>
      <vt:lpstr>Трек</vt:lpstr>
      <vt:lpstr>Презентация PowerPoint</vt:lpstr>
      <vt:lpstr>Использование камня первобытными людьми. Камень существует столько же сколько и наша планета. первобытный человек жил в пещере и использовал камень для защиты, нападения и как орудие труда.</vt:lpstr>
      <vt:lpstr>История возникновения камня берет свое начала из глубины земли, там где раскаленная магма.  Магма через трещены земли и вулканы извергается на поверхность, охлаждаясь лава образует на повехности твердую оболочку земли, которую геологи называют земной корой.</vt:lpstr>
      <vt:lpstr>Горные породы  Известно, что земная кора состоит из горных пород. мы их воспринимаем как горы.</vt:lpstr>
      <vt:lpstr>К горным породам относятся минералы и кристаллы                                                  минералы</vt:lpstr>
      <vt:lpstr>Кристалы</vt:lpstr>
      <vt:lpstr>Чудеса света</vt:lpstr>
      <vt:lpstr>Презентация PowerPoint</vt:lpstr>
      <vt:lpstr> В современном мире камень нужен  в строительстве</vt:lpstr>
      <vt:lpstr>Камни в архитектуре.</vt:lpstr>
      <vt:lpstr>Камни в искусстве.</vt:lpstr>
      <vt:lpstr>Камни в космосе. Камень является строительным материалом не только нашей планеты земля, но и других планет.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нового продукта</dc:title>
  <dc:creator>Геннадий</dc:creator>
  <dc:description>Общая презентация нового продукта, учитывающая пожелания заказчика</dc:description>
  <cp:lastModifiedBy>Геннадий</cp:lastModifiedBy>
  <cp:revision>31</cp:revision>
  <dcterms:created xsi:type="dcterms:W3CDTF">2014-04-05T20:56:58Z</dcterms:created>
  <dcterms:modified xsi:type="dcterms:W3CDTF">2021-12-12T19:47:40Z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