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4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1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84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4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16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1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25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5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9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0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5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2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86BC77-8DB0-41DA-9CA5-D4F556ABE4F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EA1A-B7A1-4B74-BF65-1E26D26E9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52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0529/000200f8-62d9a5e7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896" y="53776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Разработала воспитатель   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МБДОУ ДС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N10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Ульянова </a:t>
            </a:r>
            <a:r>
              <a:rPr lang="ru-RU" b="1" dirty="0">
                <a:solidFill>
                  <a:srgbClr val="FF0000"/>
                </a:solidFill>
              </a:rPr>
              <a:t>Т.М.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3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inter.ru/wp-content/uploads/2016/07/Glavnaya_4-e1471271341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4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4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bs.twimg.com/media/C_43AeVXoAACfMe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4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mger2020.ru/sites/default/files/images/!!1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72" y="2862104"/>
            <a:ext cx="5979432" cy="39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xn--80akiinbisaeq.xn--p1ai/wp-content/uploads/mo-ssp/12342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80857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vbelgorode.com/media/uploads/arhivenews/photoinnews/pic29156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6" y="-1"/>
            <a:ext cx="4463144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0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srcbelgorod.ru/uploads/image/hello_html_m1be2e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4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m/mn0aGWAlQxH6VrXdP8fc7JjSZqBiEYpoRv3FtM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1" y="84364"/>
            <a:ext cx="8841923" cy="66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5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v-nayke.ru/wp-content/uploads/2018/06/pollution-Exhaust-g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2" y="83684"/>
            <a:ext cx="9031968" cy="649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2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nr.today/wp-content/uploads/2018/05/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2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itworld.com/wp-content/uploads/2016/03/bp_oilspi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3" y="3396343"/>
            <a:ext cx="5465773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rikol.ru/wp-content/gallery/july-2010/oil-spill-in-dalian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" y="195942"/>
            <a:ext cx="4534772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ridus.ru/_ah/img/gvkPXtG_7hlhEWRSMwYV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25" y="173490"/>
            <a:ext cx="4094843" cy="30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6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-review.ru/wp-content/uploads/muso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0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jplus.ru/img4/s/u/superman_tw/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0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xurma.ru/wp-content/uploads/2013/03/Morskie-mlekopitayushhie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2" y="2797629"/>
            <a:ext cx="5312228" cy="39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g.tsn.ua/cached/1518092914/tsn-1ebf7e0831dcb00a7ce65c0ae2fc892d/thumbs/1200x630/1b/e6/9acc62272821ce1c68bbea86e53fe6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0"/>
            <a:ext cx="4419600" cy="327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0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eastrussia.ru/upload/iblock/993/shutterstock_129869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4" y="412595"/>
            <a:ext cx="4286356" cy="28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us-arc.ru/Uploads/7_%D0%91%D0%B5%D0%BB%D1%8B%D0%B9%20%D0%BC%D0%B5%D0%B4%D0%B2%D0%B5%D0%B4%D1%8C%20%D0%B1%D0%BB%D0%B8%D0%B7%20%D0%BE.%D0%97%D0%B5%D0%BC%D0%BB%D1%8F%20%D0%90%D0%BB%D0%B5%D0%BA%D1%81%D0%B0%D0%BD%D0%B4%D1%80%D1%8B.%20%D0%A4%D0%BE%D1%82%D0%BE%20-%20%D0%9C.%20%D0%A7%D0%B5%D1%80%D0%BA%D0%B0%D1%81%D0%BE%D0%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71" y="139391"/>
            <a:ext cx="4206335" cy="34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opt-571141.ssl.1c-bitrix-cdn.ru/upload/iblock/e1a/e1a4afe4ccc9992313bfac517b3194e0.JPG?1502115300844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35" y="3769114"/>
            <a:ext cx="4842418" cy="32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338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</TotalTime>
  <Words>8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Геннадий</dc:creator>
  <cp:lastModifiedBy>МБДОУДС10 Колокольчик</cp:lastModifiedBy>
  <cp:revision>6</cp:revision>
  <dcterms:created xsi:type="dcterms:W3CDTF">2018-09-16T18:32:22Z</dcterms:created>
  <dcterms:modified xsi:type="dcterms:W3CDTF">2020-02-11T06:30:05Z</dcterms:modified>
</cp:coreProperties>
</file>