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4" r:id="rId4"/>
    <p:sldId id="275" r:id="rId5"/>
    <p:sldId id="259" r:id="rId6"/>
    <p:sldId id="269" r:id="rId7"/>
    <p:sldId id="268" r:id="rId8"/>
    <p:sldId id="261" r:id="rId9"/>
    <p:sldId id="264" r:id="rId10"/>
    <p:sldId id="270" r:id="rId11"/>
    <p:sldId id="260" r:id="rId12"/>
    <p:sldId id="276" r:id="rId13"/>
    <p:sldId id="279" r:id="rId14"/>
    <p:sldId id="277" r:id="rId15"/>
    <p:sldId id="278" r:id="rId16"/>
    <p:sldId id="272" r:id="rId17"/>
    <p:sldId id="257" r:id="rId18"/>
    <p:sldId id="263" r:id="rId19"/>
    <p:sldId id="265" r:id="rId20"/>
    <p:sldId id="262" r:id="rId21"/>
    <p:sldId id="267" r:id="rId22"/>
    <p:sldId id="258" r:id="rId23"/>
    <p:sldId id="273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Даша и Т.П\зима\272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44000" cy="687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254" y="188640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дошкольное образовательное учреждение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en-US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10»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«Колокольчик»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185" y="1772919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смотр-конкурс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участков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фантазии по мотивам сказок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Пушкина»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0749" y="6018825"/>
            <a:ext cx="1179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Сасово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1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Галина\Downloads\рамки\зима\zimniy-novogodniy-fon-7-1200x8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Галина\Desktop\Снежные постройки\DSC062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0" t="2750" r="3637"/>
          <a:stretch/>
        </p:blipFill>
        <p:spPr bwMode="auto">
          <a:xfrm>
            <a:off x="323528" y="332656"/>
            <a:ext cx="5976664" cy="48763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321297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…</a:t>
            </a:r>
            <a:r>
              <a:rPr lang="ru-RU" sz="2400" b="1" i="1" dirty="0" smtClean="0"/>
              <a:t>Петушок </a:t>
            </a:r>
            <a:r>
              <a:rPr lang="ru-RU" sz="2400" b="1" i="1" dirty="0"/>
              <a:t>с высокой спицы</a:t>
            </a:r>
            <a:br>
              <a:rPr lang="ru-RU" sz="2400" b="1" i="1" dirty="0"/>
            </a:br>
            <a:r>
              <a:rPr lang="ru-RU" sz="2400" b="1" i="1" dirty="0"/>
              <a:t>Стал стеречь его границы.</a:t>
            </a:r>
            <a:br>
              <a:rPr lang="ru-RU" sz="2400" b="1" i="1" dirty="0"/>
            </a:br>
            <a:r>
              <a:rPr lang="ru-RU" sz="2400" b="1" i="1" dirty="0"/>
              <a:t>Чуть опасность где видна,</a:t>
            </a:r>
            <a:br>
              <a:rPr lang="ru-RU" sz="2400" b="1" i="1" dirty="0"/>
            </a:br>
            <a:r>
              <a:rPr lang="ru-RU" sz="2400" b="1" i="1" dirty="0"/>
              <a:t>Верный сторож как со сна</a:t>
            </a:r>
            <a:br>
              <a:rPr lang="ru-RU" sz="2400" b="1" i="1" dirty="0"/>
            </a:br>
            <a:r>
              <a:rPr lang="ru-RU" sz="2400" b="1" i="1" dirty="0"/>
              <a:t>Шевельнется, встрепенется,</a:t>
            </a:r>
            <a:br>
              <a:rPr lang="ru-RU" sz="2400" b="1" i="1" dirty="0"/>
            </a:br>
            <a:r>
              <a:rPr lang="ru-RU" sz="2400" b="1" i="1" dirty="0"/>
              <a:t>К той сторонке обернется</a:t>
            </a:r>
            <a:br>
              <a:rPr lang="ru-RU" sz="2400" b="1" i="1" dirty="0"/>
            </a:br>
            <a:r>
              <a:rPr lang="ru-RU" sz="2400" b="1" i="1" dirty="0"/>
              <a:t>И кричит: «</a:t>
            </a:r>
            <a:r>
              <a:rPr lang="ru-RU" sz="2400" b="1" i="1" dirty="0" err="1"/>
              <a:t>Кири</a:t>
            </a:r>
            <a:r>
              <a:rPr lang="ru-RU" sz="2400" b="1" i="1" dirty="0"/>
              <a:t>-ку-ку.</a:t>
            </a:r>
            <a:br>
              <a:rPr lang="ru-RU" sz="2400" b="1" i="1" dirty="0"/>
            </a:br>
            <a:r>
              <a:rPr lang="ru-RU" sz="2400" b="1" i="1" dirty="0"/>
              <a:t>Царствуй, лежа на боку</a:t>
            </a:r>
            <a:r>
              <a:rPr lang="ru-RU" sz="2400" b="1" i="1" dirty="0" smtClean="0"/>
              <a:t>!»…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16935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Галина\Desktop\Даша и Т.П\зима\zimnie-novogodnie-fon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Галина\Desktop\Старшая группа\WP_20190121_15_06_52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6565" r="2576"/>
          <a:stretch/>
        </p:blipFill>
        <p:spPr bwMode="auto">
          <a:xfrm>
            <a:off x="26845" y="180759"/>
            <a:ext cx="6272296" cy="46085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4141" y="1052736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Знайте, вот что не безделка: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Ель в лесу, под елью белка,</a:t>
            </a:r>
          </a:p>
        </p:txBody>
      </p:sp>
      <p:pic>
        <p:nvPicPr>
          <p:cNvPr id="7" name="Picture 3" descr="C:\Users\Галина\Desktop\Старшая группа\WP_20190121_15_06_17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b="11112"/>
          <a:stretch/>
        </p:blipFill>
        <p:spPr bwMode="auto">
          <a:xfrm>
            <a:off x="6299141" y="3747360"/>
            <a:ext cx="2777282" cy="31276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Галина\Desktop\Старшая группа\DSCN9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828" r="16926" b="3636"/>
          <a:stretch/>
        </p:blipFill>
        <p:spPr bwMode="auto">
          <a:xfrm>
            <a:off x="2620291" y="3241964"/>
            <a:ext cx="3815646" cy="3616036"/>
          </a:xfrm>
          <a:prstGeom prst="snip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266" y="5054859"/>
            <a:ext cx="28950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«Сказка </a:t>
            </a:r>
            <a:endParaRPr lang="ru-RU" sz="2800" b="1" i="1" dirty="0" smtClean="0">
              <a:ln>
                <a:solidFill>
                  <a:srgbClr val="C00000"/>
                </a:solidFill>
              </a:ln>
              <a:solidFill>
                <a:srgbClr val="7030A0"/>
              </a:solidFill>
            </a:endParaRPr>
          </a:p>
          <a:p>
            <a:pPr algn="ctr"/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о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царе Салтане»</a:t>
            </a:r>
          </a:p>
        </p:txBody>
      </p:sp>
    </p:spTree>
    <p:extLst>
      <p:ext uri="{BB962C8B-B14F-4D97-AF65-F5344CB8AC3E}">
        <p14:creationId xmlns:p14="http://schemas.microsoft.com/office/powerpoint/2010/main" val="2711326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\Downloads\рамки\зима\other_3d-graphics--04_21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Галина\Desktop\Старшая группа\WP_20190122_10_46_52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015"/>
            <a:ext cx="7487778" cy="499278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4434229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Белка песенки поет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И орешки все грызет,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А орешки не простые,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Все скорлупки золотые,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Ядра - чистый изумруд;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Вот что чудом-то зовут".</a:t>
            </a:r>
          </a:p>
        </p:txBody>
      </p:sp>
    </p:spTree>
    <p:extLst>
      <p:ext uri="{BB962C8B-B14F-4D97-AF65-F5344CB8AC3E}">
        <p14:creationId xmlns:p14="http://schemas.microsoft.com/office/powerpoint/2010/main" val="202831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Галина\Desktop\Даша и Т.П\зима\9030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Галина\Desktop\Старшая группа\DSCN99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10332" r="1971" b="3512"/>
          <a:stretch/>
        </p:blipFill>
        <p:spPr bwMode="auto">
          <a:xfrm>
            <a:off x="179511" y="188640"/>
            <a:ext cx="6677363" cy="396044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алина\Desktop\Старшая группа\DSCN99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6698" r="2576" b="16924"/>
          <a:stretch/>
        </p:blipFill>
        <p:spPr bwMode="auto">
          <a:xfrm>
            <a:off x="3851920" y="4076487"/>
            <a:ext cx="4885692" cy="231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31097" y="2564904"/>
            <a:ext cx="23908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Супер-дядька </a:t>
            </a:r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Черномор</a:t>
            </a:r>
            <a:r>
              <a:rPr lang="ru-RU" sz="2800" b="1" i="1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306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Галина\Downloads\рамки\зима\zimniy-novogodniy-fon-7-1200x8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алина\Desktop\Старшая группа\DSCN9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316416" cy="554307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476672"/>
            <a:ext cx="4905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n>
                  <a:solidFill>
                    <a:srgbClr val="FFFF00"/>
                  </a:solidFill>
                </a:ln>
              </a:rPr>
              <a:t>«У лукоморья дуб зелёный…»</a:t>
            </a:r>
          </a:p>
        </p:txBody>
      </p:sp>
    </p:spTree>
    <p:extLst>
      <p:ext uri="{BB962C8B-B14F-4D97-AF65-F5344CB8AC3E}">
        <p14:creationId xmlns:p14="http://schemas.microsoft.com/office/powerpoint/2010/main" val="307589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\Downloads\рамки\зима\other_3d-graphics--04_21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Desktop\Старшая группа\DSCN99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-131" r="6371" b="-1"/>
          <a:stretch/>
        </p:blipFill>
        <p:spPr bwMode="auto">
          <a:xfrm>
            <a:off x="4246450" y="-6215"/>
            <a:ext cx="4890654" cy="3628791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Галина\Desktop\Старшая группа\DSCN9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3970" r="2576"/>
          <a:stretch/>
        </p:blipFill>
        <p:spPr bwMode="auto">
          <a:xfrm>
            <a:off x="107504" y="2899408"/>
            <a:ext cx="6264696" cy="3842606"/>
          </a:xfrm>
          <a:prstGeom prst="snip2Diag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3407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…Златая цепь на дубе том: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И днём и ночью кот учёный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Всё ходит по цепи кругом</a:t>
            </a:r>
            <a:r>
              <a:rPr lang="ru-RU" sz="2400" b="1" i="1" dirty="0" smtClean="0">
                <a:solidFill>
                  <a:srgbClr val="7030A0"/>
                </a:solidFill>
              </a:rPr>
              <a:t>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19842" y="3861048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</a:rPr>
              <a:t>Идёт на право – песнь заводит, 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</a:rPr>
              <a:t>Налево – сказку говорит.</a:t>
            </a:r>
          </a:p>
        </p:txBody>
      </p:sp>
    </p:spTree>
    <p:extLst>
      <p:ext uri="{BB962C8B-B14F-4D97-AF65-F5344CB8AC3E}">
        <p14:creationId xmlns:p14="http://schemas.microsoft.com/office/powerpoint/2010/main" val="328994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\Downloads\рамки\зима\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Галина\Desktop\Старшая группа\DSCN99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 r="21212"/>
          <a:stretch/>
        </p:blipFill>
        <p:spPr bwMode="auto">
          <a:xfrm>
            <a:off x="3861436" y="2399960"/>
            <a:ext cx="5255808" cy="425975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лина\Desktop\Старшая группа\DSCN9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" r="5122"/>
          <a:stretch/>
        </p:blipFill>
        <p:spPr bwMode="auto">
          <a:xfrm>
            <a:off x="-1" y="12576"/>
            <a:ext cx="5835155" cy="399248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37332" y="90872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</a:rPr>
              <a:t>Там чудеса: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</a:rPr>
              <a:t>там </a:t>
            </a:r>
            <a:r>
              <a:rPr lang="ru-RU" sz="2400" b="1" i="1" dirty="0">
                <a:solidFill>
                  <a:srgbClr val="002060"/>
                </a:solidFill>
              </a:rPr>
              <a:t>леший бродит, 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</a:rPr>
              <a:t>Русалка на ветвях сидит;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4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Галина\Desktop\Даша и Т.П\зима\9030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Галина\Desktop\Старшая группа\DSCN9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942"/>
            <a:ext cx="6812811" cy="454088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038576"/>
            <a:ext cx="4950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Там </a:t>
            </a:r>
            <a:r>
              <a:rPr lang="ru-RU" sz="2400" b="1" i="1" dirty="0">
                <a:solidFill>
                  <a:srgbClr val="7030A0"/>
                </a:solidFill>
              </a:rPr>
              <a:t>на невиданных дорожках 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Следы  невиданных зверей…</a:t>
            </a:r>
          </a:p>
        </p:txBody>
      </p:sp>
    </p:spTree>
    <p:extLst>
      <p:ext uri="{BB962C8B-B14F-4D97-AF65-F5344CB8AC3E}">
        <p14:creationId xmlns:p14="http://schemas.microsoft.com/office/powerpoint/2010/main" val="3621118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Галина\Downloads\рамки\зима\80f210134ae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"/>
            <a:ext cx="9143999" cy="684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3746" y="515469"/>
            <a:ext cx="442849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/>
              <a:t>Как всё начиналось…</a:t>
            </a:r>
            <a:endParaRPr lang="ru-RU" sz="3600" b="1" i="1" dirty="0"/>
          </a:p>
        </p:txBody>
      </p:sp>
      <p:pic>
        <p:nvPicPr>
          <p:cNvPr id="3074" name="Picture 2" descr="C:\Users\Галина\Desktop\Старшая группа\20190120_134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20340" r="2273" b="3978"/>
          <a:stretch/>
        </p:blipFill>
        <p:spPr bwMode="auto">
          <a:xfrm>
            <a:off x="1115616" y="1445192"/>
            <a:ext cx="6463533" cy="3384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0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Галина\Desktop\Даша и Т.П\зима\zimnie-novogodnie-fon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Галина\Downloads\рамки\зима\96349469_large_7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7020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Старшая группа\20190120_1341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1693"/>
          <a:stretch/>
        </p:blipFill>
        <p:spPr bwMode="auto">
          <a:xfrm>
            <a:off x="467544" y="260648"/>
            <a:ext cx="4896544" cy="3311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алина\Desktop\Старшая группа\20190120_1341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31060"/>
          <a:stretch/>
        </p:blipFill>
        <p:spPr bwMode="auto">
          <a:xfrm>
            <a:off x="5508104" y="174507"/>
            <a:ext cx="3240360" cy="4027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08" y="5085184"/>
            <a:ext cx="5364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К нам приходят пушкинские сказки</a:t>
            </a:r>
          </a:p>
          <a:p>
            <a:r>
              <a:rPr lang="ru-RU" sz="2400" b="1" i="1" dirty="0"/>
              <a:t>Яркие и добрые, как сны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37131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ownloads\рамки\зима\other_3d-graphics--04_21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5" y="5157192"/>
            <a:ext cx="4932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…Жил </a:t>
            </a:r>
            <a:r>
              <a:rPr lang="ru-RU" sz="2400" b="1" i="1" dirty="0">
                <a:solidFill>
                  <a:srgbClr val="002060"/>
                </a:solidFill>
              </a:rPr>
              <a:t>старик со своею старухой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У самого синего моря;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Они жили в ветхой землянке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Ровно тридцать лет и три </a:t>
            </a:r>
            <a:r>
              <a:rPr lang="ru-RU" sz="2400" b="1" i="1" dirty="0" smtClean="0">
                <a:solidFill>
                  <a:srgbClr val="002060"/>
                </a:solidFill>
              </a:rPr>
              <a:t>года...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Галина\Desktop\Старшая группа\DSCN9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63" b="1922"/>
          <a:stretch/>
        </p:blipFill>
        <p:spPr bwMode="auto">
          <a:xfrm>
            <a:off x="282109" y="307954"/>
            <a:ext cx="8579781" cy="482453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57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Галина\Desktop\Даша и Т.П\зима\hello_html_m29de60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2982"/>
            <a:ext cx="9385012" cy="704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Галина\Desktop\Старшая группа\20190120_142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r="5462"/>
          <a:stretch/>
        </p:blipFill>
        <p:spPr bwMode="auto">
          <a:xfrm>
            <a:off x="323528" y="260648"/>
            <a:ext cx="2934469" cy="3987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алина\Desktop\Старшая группа\20190120_1427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"/>
          <a:stretch/>
        </p:blipFill>
        <p:spPr bwMode="auto">
          <a:xfrm>
            <a:off x="2915816" y="1412776"/>
            <a:ext cx="5544616" cy="382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997" y="482597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i="1" dirty="0">
                <a:solidFill>
                  <a:prstClr val="black"/>
                </a:solidFill>
              </a:rPr>
              <a:t>Сыплются слова, слова-алмазы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</a:rPr>
              <a:t>На вечерний бархат тишины.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36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ownload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02"/>
            <a:ext cx="9144000" cy="69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Старшая группа\SAM_73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8750" r="24394" b="6704"/>
          <a:stretch/>
        </p:blipFill>
        <p:spPr bwMode="auto">
          <a:xfrm>
            <a:off x="1701414" y="1193393"/>
            <a:ext cx="5402342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52639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/>
              <a:t>Даже если мы уже не дети,</a:t>
            </a:r>
          </a:p>
          <a:p>
            <a:r>
              <a:rPr lang="ru-RU" sz="2400" b="1" i="1" dirty="0"/>
              <a:t>В 20, 30 лет и 45</a:t>
            </a:r>
          </a:p>
          <a:p>
            <a:r>
              <a:rPr lang="ru-RU" sz="2400" b="1" i="1" dirty="0"/>
              <a:t>Убегаем мы порою в детство, </a:t>
            </a:r>
          </a:p>
          <a:p>
            <a:r>
              <a:rPr lang="ru-RU" sz="2400" b="1" i="1" dirty="0"/>
              <a:t>Убегаем к Пушкину опять.</a:t>
            </a:r>
          </a:p>
        </p:txBody>
      </p:sp>
    </p:spTree>
    <p:extLst>
      <p:ext uri="{BB962C8B-B14F-4D97-AF65-F5344CB8AC3E}">
        <p14:creationId xmlns:p14="http://schemas.microsoft.com/office/powerpoint/2010/main" val="288824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Даша и Т.П\зима\boomb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" y="0"/>
            <a:ext cx="9160412" cy="685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Desktop\Снежные постройки\DSC06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1" y="764704"/>
            <a:ext cx="8428190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Убегаем в буйство ярких красок,</a:t>
            </a:r>
          </a:p>
          <a:p>
            <a:r>
              <a:rPr lang="ru-RU" sz="2400" b="1" i="1" dirty="0"/>
              <a:t>В торжество добра над тёмным злом,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4431" y="5373216"/>
            <a:ext cx="5473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prstClr val="black"/>
                </a:solidFill>
              </a:rPr>
              <a:t>Убегаем в пушкинские сказки,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</a:rPr>
              <a:t>Чтоб добрей и лучше стать потом!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1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Галина\Desktop\Даша и Т.П\зима\zimnie-novogodnie-fon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алина\Downloads\рамки\зима\96349469_large_7a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 bwMode="auto">
          <a:xfrm>
            <a:off x="1187624" y="0"/>
            <a:ext cx="7020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алина\Desktop\Снежные постройки\DSC06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62" y="1"/>
            <a:ext cx="5683560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Галина\Desktop\Снежные постройки\DSC062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r="14845"/>
          <a:stretch/>
        </p:blipFill>
        <p:spPr bwMode="auto">
          <a:xfrm>
            <a:off x="-12577" y="3131127"/>
            <a:ext cx="4972504" cy="372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460" y="1109691"/>
            <a:ext cx="52205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Шелестят волшебные </a:t>
            </a:r>
            <a:endParaRPr lang="ru-RU" sz="2400" b="1" i="1" dirty="0" smtClean="0"/>
          </a:p>
          <a:p>
            <a:r>
              <a:rPr lang="ru-RU" sz="2400" b="1" i="1" dirty="0" smtClean="0"/>
              <a:t>страницы</a:t>
            </a:r>
            <a:r>
              <a:rPr lang="ru-RU" sz="2400" b="1" i="1" dirty="0"/>
              <a:t>,</a:t>
            </a:r>
          </a:p>
          <a:p>
            <a:r>
              <a:rPr lang="ru-RU" sz="2400" b="1" i="1" dirty="0"/>
              <a:t>Всё быстрей нам </a:t>
            </a:r>
            <a:r>
              <a:rPr lang="ru-RU" sz="2400" b="1" i="1" dirty="0" smtClean="0"/>
              <a:t>хочется</a:t>
            </a:r>
          </a:p>
          <a:p>
            <a:r>
              <a:rPr lang="ru-RU" sz="2400" b="1" i="1" dirty="0" smtClean="0"/>
              <a:t> </a:t>
            </a:r>
            <a:r>
              <a:rPr lang="ru-RU" sz="2400" b="1" i="1" dirty="0"/>
              <a:t>узнать</a:t>
            </a:r>
            <a:r>
              <a:rPr lang="ru-RU" sz="2400" b="1" i="1" dirty="0" smtClean="0"/>
              <a:t>…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82535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Галина\Desktop\Даша и Т.П\зима\9030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Старшая группа\P90122-1403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3721" r="8687" b="7364"/>
          <a:stretch/>
        </p:blipFill>
        <p:spPr bwMode="auto">
          <a:xfrm>
            <a:off x="324419" y="271712"/>
            <a:ext cx="3697796" cy="3183006"/>
          </a:xfrm>
          <a:prstGeom prst="snip2Diag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алина\Desktop\Старшая группа\P90122-1403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0" b="7395"/>
          <a:stretch/>
        </p:blipFill>
        <p:spPr bwMode="auto">
          <a:xfrm>
            <a:off x="3300313" y="3454718"/>
            <a:ext cx="5448151" cy="2945811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Галина\Desktop\Старшая группа\P90122-134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16322"/>
          <a:stretch/>
        </p:blipFill>
        <p:spPr bwMode="auto">
          <a:xfrm>
            <a:off x="3995936" y="510062"/>
            <a:ext cx="4988051" cy="2571688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28529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i="1" dirty="0">
                <a:solidFill>
                  <a:prstClr val="black"/>
                </a:solidFill>
              </a:rPr>
              <a:t>Вздрагивают детские ресницы,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</a:rPr>
              <a:t>Верят в чудо детские глаза.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6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Галина\Downloads\рамки\зима\zimniy-novogodniy-fon-7-1200x81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Галина\Desktop\Старшая группа\20190120_144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2959"/>
            <a:ext cx="3620277" cy="543041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486186"/>
            <a:ext cx="4172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Старик ловил неводом рыбу,</a:t>
            </a:r>
          </a:p>
        </p:txBody>
      </p:sp>
      <p:pic>
        <p:nvPicPr>
          <p:cNvPr id="2050" name="Picture 2" descr="C:\Users\Галина\Desktop\Старшая группа\2DejsP7XKm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1636"/>
          <a:stretch/>
        </p:blipFill>
        <p:spPr bwMode="auto">
          <a:xfrm>
            <a:off x="395536" y="1082555"/>
            <a:ext cx="5328592" cy="4599987"/>
          </a:xfrm>
          <a:prstGeom prst="snip2Diag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6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Галина\Desktop\Даша и Т.П\зима\zimniy-novogodniy-fon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34873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Галина\Desktop\Старшая группа\20190120_144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/>
          <a:stretch/>
        </p:blipFill>
        <p:spPr bwMode="auto">
          <a:xfrm>
            <a:off x="4499992" y="116632"/>
            <a:ext cx="4572753" cy="5680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89" y="123916"/>
            <a:ext cx="4628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Старуха пряла свою пряжу.</a:t>
            </a:r>
          </a:p>
        </p:txBody>
      </p:sp>
      <p:pic>
        <p:nvPicPr>
          <p:cNvPr id="3074" name="Picture 2" descr="C:\Users\Галина\Desktop\Старшая группа\Xrn_8Qh4iR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9848"/>
          <a:stretch/>
        </p:blipFill>
        <p:spPr bwMode="auto">
          <a:xfrm>
            <a:off x="17659" y="668482"/>
            <a:ext cx="5460033" cy="542164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8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Галина\Desktop\Даша и Т.П\зима\f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" y="-4688"/>
            <a:ext cx="9150251" cy="68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¡ÐºÐ°Ð·ÐºÐ° Ð¾ ÑÑÐ±Ð°ÐºÐµ Ð¸ ÑÑÐ±Ðº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90709"/>
            <a:ext cx="2123727" cy="2845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Старшая группа\gK92tLfRh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"/>
          <a:stretch/>
        </p:blipFill>
        <p:spPr bwMode="auto">
          <a:xfrm>
            <a:off x="1547664" y="188639"/>
            <a:ext cx="6762750" cy="411262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лина\Desktop\Старшая группа\20190120_1429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0" r="10190"/>
          <a:stretch/>
        </p:blipFill>
        <p:spPr bwMode="auto">
          <a:xfrm>
            <a:off x="17330" y="3655396"/>
            <a:ext cx="4336445" cy="32111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5413607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В третий раз закинул он невод -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Пришёл невод с одною рыбкой,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С не простою рыбкой - золотою.</a:t>
            </a:r>
          </a:p>
        </p:txBody>
      </p:sp>
    </p:spTree>
    <p:extLst>
      <p:ext uri="{BB962C8B-B14F-4D97-AF65-F5344CB8AC3E}">
        <p14:creationId xmlns:p14="http://schemas.microsoft.com/office/powerpoint/2010/main" val="90572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ownloads\рамки\зима\shablon-novogodniy-2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" y="14777"/>
            <a:ext cx="9144638" cy="68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2217" y="332656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"Отпусти ты, старче, меня в море!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Дорогой за себя дам откуп: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Откуплюсь чем только пожелаешь".</a:t>
            </a:r>
          </a:p>
        </p:txBody>
      </p:sp>
      <p:pic>
        <p:nvPicPr>
          <p:cNvPr id="3075" name="Picture 3" descr="C:\Users\Галина\Desktop\Старшая группа\SAM_7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5" y="1532985"/>
            <a:ext cx="8062707" cy="453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3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ownloads\рамки\зима\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8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алина\Desktop\Старшая группа\SAM_73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"/>
          <a:stretch/>
        </p:blipFill>
        <p:spPr bwMode="auto">
          <a:xfrm>
            <a:off x="1302326" y="94719"/>
            <a:ext cx="7841673" cy="4545804"/>
          </a:xfrm>
          <a:prstGeom prst="snip2Diag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573016"/>
            <a:ext cx="49297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Воротился старик ко старухе,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Рассказал ей великое чудо: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"Я сегодня поймал было рыбку,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Золотую рыбку, не простую;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По-нашему говорила рыбка,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Домой в море синее просилась,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Дорогою ценою откупалась: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Откупалась чем только пожелаю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Не посмел я взять с неё выкуп;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Так пустил её в синее море".</a:t>
            </a:r>
          </a:p>
        </p:txBody>
      </p:sp>
    </p:spTree>
    <p:extLst>
      <p:ext uri="{BB962C8B-B14F-4D97-AF65-F5344CB8AC3E}">
        <p14:creationId xmlns:p14="http://schemas.microsoft.com/office/powerpoint/2010/main" val="178205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Галина\Desktop\Даша и Т.П\зима\zimniy-novogodniy-fon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Галина\Desktop\Старшая группа\JkdWzD1-XW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6"/>
          <a:stretch/>
        </p:blipFill>
        <p:spPr bwMode="auto">
          <a:xfrm>
            <a:off x="257901" y="161853"/>
            <a:ext cx="8736718" cy="4923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861048"/>
            <a:ext cx="7988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«Сказка – ложь,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да в ней намёк – добрым молодцам урок!»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9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Галина\Downloads\рамки\зима\09665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-2145"/>
            <a:ext cx="9141143" cy="68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Снежные постройки\DSC062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" t="9135" r="16825" b="1"/>
          <a:stretch/>
        </p:blipFill>
        <p:spPr bwMode="auto">
          <a:xfrm>
            <a:off x="4113398" y="2055426"/>
            <a:ext cx="4996709" cy="43792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245" y="4618805"/>
            <a:ext cx="50960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Петушок мой золотой 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Будет верный сторож твой: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Коль кругом всё будет мирно, 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Так сидеть он будет смирно…</a:t>
            </a:r>
          </a:p>
        </p:txBody>
      </p:sp>
      <p:pic>
        <p:nvPicPr>
          <p:cNvPr id="4099" name="Picture 3" descr="C:\Users\Галина\Desktop\Снежные постройки\DSC062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" t="3769" r="6679" b="-132"/>
          <a:stretch/>
        </p:blipFill>
        <p:spPr bwMode="auto">
          <a:xfrm>
            <a:off x="216318" y="908720"/>
            <a:ext cx="4635661" cy="3710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476672"/>
            <a:ext cx="5667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n>
                  <a:solidFill>
                    <a:srgbClr val="FFFF00"/>
                  </a:solidFill>
                </a:ln>
              </a:rPr>
              <a:t>«Сказка о золотом петушке»</a:t>
            </a:r>
          </a:p>
        </p:txBody>
      </p:sp>
    </p:spTree>
    <p:extLst>
      <p:ext uri="{BB962C8B-B14F-4D97-AF65-F5344CB8AC3E}">
        <p14:creationId xmlns:p14="http://schemas.microsoft.com/office/powerpoint/2010/main" val="1984570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288</Words>
  <Application>Microsoft Office PowerPoint</Application>
  <PresentationFormat>Экран (4:3)</PresentationFormat>
  <Paragraphs>60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35</cp:revision>
  <dcterms:created xsi:type="dcterms:W3CDTF">2019-01-21T09:24:59Z</dcterms:created>
  <dcterms:modified xsi:type="dcterms:W3CDTF">2019-01-24T12:49:45Z</dcterms:modified>
</cp:coreProperties>
</file>