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8E67-0F3C-4614-8D30-6027BEDE225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1403648" y="0"/>
            <a:ext cx="6336704" cy="1628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«Детям о блокаде Ленинграда».</a:t>
            </a:r>
            <a:endParaRPr lang="ru-RU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259632" y="5877273"/>
            <a:ext cx="111968" cy="980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3794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5" name="Picture 3" descr="C:\Users\Оля\Desktop\0b3490d2bc57d66d088fb6001a87c93b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510" y="1706247"/>
            <a:ext cx="7178890" cy="4768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Как все началось.</a:t>
            </a:r>
            <a:endParaRPr lang="ru-RU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788024" y="1600200"/>
            <a:ext cx="3888432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+mj-lt"/>
                <a:ea typeface="Batang" pitchFamily="18" charset="-127"/>
              </a:rPr>
              <a:t>Было 22 июня 1941 года. Воскресное утро выдалось солнечным, тёплым, тихим. Но вдруг в мирную тишину ворвался из уличных репродукторов тревожный голос: </a:t>
            </a:r>
          </a:p>
          <a:p>
            <a:r>
              <a:rPr lang="ru-RU" sz="2400" dirty="0" smtClean="0">
                <a:latin typeface="+mj-lt"/>
                <a:ea typeface="Batang" pitchFamily="18" charset="-127"/>
              </a:rPr>
              <a:t>-Германские войска напали на нашу страну. </a:t>
            </a:r>
          </a:p>
          <a:p>
            <a:r>
              <a:rPr lang="ru-RU" sz="2400" b="1" dirty="0" smtClean="0">
                <a:latin typeface="+mj-lt"/>
                <a:ea typeface="Batang" pitchFamily="18" charset="-127"/>
              </a:rPr>
              <a:t>Война! </a:t>
            </a:r>
          </a:p>
          <a:p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2769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 descr="C:\Users\Оля\Desktop\townpeopl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4458196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47664" y="0"/>
            <a:ext cx="612068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Бомбежка Ленинграда</a:t>
            </a:r>
            <a:endParaRPr lang="ru-RU" sz="44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988840"/>
            <a:ext cx="3240360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Благодаря героическому сопротивлению советских войск немцам не </a:t>
            </a:r>
          </a:p>
          <a:p>
            <a:r>
              <a:rPr lang="ru-RU" sz="2400" dirty="0" smtClean="0"/>
              <a:t>удалось взять город, но они окружили его со всех сторон. Город все время </a:t>
            </a:r>
            <a:r>
              <a:rPr lang="ru-RU" sz="2400" dirty="0" err="1" smtClean="0"/>
              <a:t>отбстреливали</a:t>
            </a:r>
            <a:r>
              <a:rPr lang="ru-RU" sz="2400" dirty="0" smtClean="0"/>
              <a:t> из орудий, его бомбили самолеты.  </a:t>
            </a:r>
            <a:endParaRPr lang="ru-RU" sz="2400" dirty="0"/>
          </a:p>
        </p:txBody>
      </p:sp>
      <p:sp>
        <p:nvSpPr>
          <p:cNvPr id="31745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 descr="C:\Users\Оля\Desktop\16019219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280813"/>
            <a:ext cx="4255124" cy="3577187"/>
          </a:xfrm>
          <a:prstGeom prst="rect">
            <a:avLst/>
          </a:prstGeom>
          <a:noFill/>
        </p:spPr>
      </p:pic>
      <p:pic>
        <p:nvPicPr>
          <p:cNvPr id="31748" name="Picture 4" descr="C:\Users\Оля\Desktop\History_1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56592" y="1700808"/>
            <a:ext cx="3258122" cy="4752528"/>
          </a:xfrm>
          <a:prstGeom prst="rect">
            <a:avLst/>
          </a:prstGeom>
          <a:noFill/>
        </p:spPr>
      </p:pic>
      <p:pic>
        <p:nvPicPr>
          <p:cNvPr id="31749" name="Picture 5" descr="C:\Users\Оля\Desktop\1__231_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8947" y="1124744"/>
            <a:ext cx="3095053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ЛЕНИНГРАД В БЛОКАДЕ!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21" name="Picture 1" descr="C:\Users\Оля\Desktop\0027-033-Samoj-strashnoj-okazalas-zima-1942-god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85392"/>
            <a:ext cx="5472608" cy="54726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99584" y="1412776"/>
            <a:ext cx="3744416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Враги подошли близко к Ленинграду. Фашистам удалось окружить </a:t>
            </a:r>
            <a:r>
              <a:rPr lang="ru-RU" sz="2400" dirty="0" smtClean="0"/>
              <a:t>его, </a:t>
            </a:r>
            <a:r>
              <a:rPr lang="ru-RU" sz="2400" dirty="0" smtClean="0"/>
              <a:t>а из окружённого города </a:t>
            </a:r>
            <a:r>
              <a:rPr lang="ru-RU" sz="2400" dirty="0" smtClean="0"/>
              <a:t>нельзя было </a:t>
            </a:r>
            <a:r>
              <a:rPr lang="ru-RU" sz="2400" dirty="0" smtClean="0"/>
              <a:t>выехать ни на поезде, ни на машине. </a:t>
            </a:r>
          </a:p>
          <a:p>
            <a:r>
              <a:rPr lang="ru-RU" sz="2400" dirty="0" smtClean="0"/>
              <a:t>И приехать никто не может в окружённый Ленинград. Все пути к нему на </a:t>
            </a:r>
            <a:r>
              <a:rPr lang="ru-RU" sz="2400" dirty="0" smtClean="0"/>
              <a:t>суше захвачены </a:t>
            </a:r>
            <a:r>
              <a:rPr lang="ru-RU" sz="2400" dirty="0" smtClean="0"/>
              <a:t>фашистами. А когда город окружён врагами, это значит, что он в блокаде. ЛЕНИНГРАД В БЛОКАДЕ!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248472" cy="610669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7" y="1196752"/>
            <a:ext cx="36724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Город превратился в крепость.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0"/>
            <a:ext cx="482055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Город-крепость.</a:t>
            </a:r>
            <a:endParaRPr lang="ru-RU" sz="44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9697" name="Picture 1" descr="C:\Users\Оля\Desktop\iCALH3KF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836712"/>
            <a:ext cx="3600400" cy="2186478"/>
          </a:xfrm>
          <a:prstGeom prst="rect">
            <a:avLst/>
          </a:prstGeom>
          <a:noFill/>
        </p:spPr>
      </p:pic>
      <p:pic>
        <p:nvPicPr>
          <p:cNvPr id="29698" name="Picture 2" descr="C:\Users\Оля\Desktop\ni1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132856"/>
            <a:ext cx="5754216" cy="3646734"/>
          </a:xfrm>
          <a:prstGeom prst="rect">
            <a:avLst/>
          </a:prstGeom>
          <a:noFill/>
        </p:spPr>
      </p:pic>
      <p:pic>
        <p:nvPicPr>
          <p:cNvPr id="29699" name="Picture 3" descr="C:\Users\Оля\Desktop\38351286_16013145_blokada_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536" y="4149080"/>
            <a:ext cx="370387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4176464" cy="15121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ГОЛОД...</a:t>
            </a:r>
            <a:endParaRPr lang="ru-RU" sz="44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708920"/>
            <a:ext cx="45720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dirty="0" smtClean="0"/>
              <a:t>Из - за того, что наш город оказался в блокадном кольце закончились продукты. </a:t>
            </a:r>
          </a:p>
          <a:p>
            <a:r>
              <a:rPr lang="ru-RU" sz="2400" dirty="0" smtClean="0"/>
              <a:t>Жители города жили в холодных квартирах, а за водой ходили к реке </a:t>
            </a:r>
            <a:r>
              <a:rPr lang="ru-RU" sz="2400" dirty="0" smtClean="0"/>
              <a:t>Неве.</a:t>
            </a:r>
            <a:endParaRPr lang="ru-RU" sz="2400" dirty="0"/>
          </a:p>
        </p:txBody>
      </p:sp>
      <p:pic>
        <p:nvPicPr>
          <p:cNvPr id="28673" name="Picture 1" descr="C:\Users\Оля\Desktop\69829385_0_3e12_86dcd314_X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48680"/>
            <a:ext cx="4176464" cy="3086668"/>
          </a:xfrm>
          <a:prstGeom prst="rect">
            <a:avLst/>
          </a:prstGeom>
          <a:noFill/>
        </p:spPr>
      </p:pic>
      <p:sp>
        <p:nvSpPr>
          <p:cNvPr id="28674" name="Rectangle 2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 descr="C:\Users\Оля\Desktop\iCANP63I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0905" y="3693324"/>
            <a:ext cx="4219567" cy="316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904656" cy="7200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125 граммов хлеба</a:t>
            </a:r>
            <a:endPara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517232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039225"/>
            <a:ext cx="4572000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dirty="0" smtClean="0"/>
              <a:t>Все время хотелось есть. Норма выдачи хлеба зимой 1941 года составляла 125 </a:t>
            </a:r>
            <a:r>
              <a:rPr lang="ru-RU" sz="2400" dirty="0" smtClean="0"/>
              <a:t>грамм </a:t>
            </a:r>
            <a:r>
              <a:rPr lang="ru-RU" sz="2400" dirty="0" smtClean="0"/>
              <a:t>в день. Враг надеялся, что голод сломит волю ленинградцев – и город падет. Но он жестоко просчитался! Мужественно вели себя не только взрослые, но и дети.</a:t>
            </a:r>
            <a:endParaRPr lang="ru-RU" sz="2400" dirty="0"/>
          </a:p>
        </p:txBody>
      </p:sp>
      <p:pic>
        <p:nvPicPr>
          <p:cNvPr id="27649" name="Picture 1" descr="C:\Users\Оля\Desktop\050413ct0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4427984" cy="3660467"/>
          </a:xfrm>
          <a:prstGeom prst="rect">
            <a:avLst/>
          </a:prstGeom>
          <a:noFill/>
        </p:spPr>
      </p:pic>
      <p:pic>
        <p:nvPicPr>
          <p:cNvPr id="27650" name="Picture 2" descr="C:\Users\Оля\Desktop\img1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455545"/>
            <a:ext cx="3312368" cy="2478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Дорога жизни</a:t>
            </a:r>
            <a:endParaRPr lang="ru-RU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56792"/>
            <a:ext cx="457200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dirty="0" smtClean="0"/>
              <a:t>Чтобы </a:t>
            </a:r>
            <a:r>
              <a:rPr lang="ru-RU" sz="2400" dirty="0" smtClean="0"/>
              <a:t>как-то </a:t>
            </a:r>
            <a:r>
              <a:rPr lang="ru-RU" sz="2400" dirty="0" smtClean="0"/>
              <a:t>облегчить жизнь городу с 21 ноября 1941 года начала действовать ледовая трасса по Ладожскому озеру. Эту дорогу назвали "Дорогой жизни", так как она спасла жизнь очень многим людям. </a:t>
            </a:r>
            <a:endParaRPr lang="ru-RU" sz="2400" dirty="0"/>
          </a:p>
        </p:txBody>
      </p:sp>
      <p:pic>
        <p:nvPicPr>
          <p:cNvPr id="26625" name="Picture 1" descr="C:\Users\Оля\Desktop\iCA13JV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556793"/>
            <a:ext cx="3672408" cy="2754306"/>
          </a:xfrm>
          <a:prstGeom prst="rect">
            <a:avLst/>
          </a:prstGeom>
          <a:noFill/>
        </p:spPr>
      </p:pic>
      <p:sp>
        <p:nvSpPr>
          <p:cNvPr id="26626" name="Rectangle 2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 descr="C:\Users\Оля\Desktop\82834733_blokadaleningrada1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33101"/>
            <a:ext cx="3607296" cy="2524899"/>
          </a:xfrm>
          <a:prstGeom prst="rect">
            <a:avLst/>
          </a:prstGeom>
          <a:noFill/>
        </p:spPr>
      </p:pic>
      <p:sp>
        <p:nvSpPr>
          <p:cNvPr id="26629" name="Rectangle 5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0" name="Picture 6" descr="C:\Users\Оля\Desktop\147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437112"/>
            <a:ext cx="3904659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50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Город – герой Ленинград!</a:t>
            </a:r>
            <a:endParaRPr lang="ru-RU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1225689"/>
            <a:ext cx="3312368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12 января 1943 года кольцо блокады было прорвано, а через год 27 января 1944 года наш город был окончательно освобождён от блокадного кольца. В честь этого был торжественный салют. Битва за Ленинград была закончена. За этот подвиг наш город был удостоен звания Города - героя. </a:t>
            </a:r>
            <a:endParaRPr lang="ru-RU" sz="2400" dirty="0"/>
          </a:p>
        </p:txBody>
      </p:sp>
      <p:pic>
        <p:nvPicPr>
          <p:cNvPr id="25602" name="Picture 2" descr="C:\Users\Оля\Desktop\0_27f90_344d8289_X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5580112" cy="370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4178</TotalTime>
  <Words>325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«Детям о блокаде Ленинграда».</vt:lpstr>
      <vt:lpstr>Как все началось.</vt:lpstr>
      <vt:lpstr> </vt:lpstr>
      <vt:lpstr>ЛЕНИНГРАД В БЛОКАДЕ!</vt:lpstr>
      <vt:lpstr> </vt:lpstr>
      <vt:lpstr> </vt:lpstr>
      <vt:lpstr>125 граммов хлеба</vt:lpstr>
      <vt:lpstr>Дорога жизни</vt:lpstr>
      <vt:lpstr>Город – герой Ленинград!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Галина</cp:lastModifiedBy>
  <cp:revision>32</cp:revision>
  <dcterms:created xsi:type="dcterms:W3CDTF">2013-04-10T05:43:14Z</dcterms:created>
  <dcterms:modified xsi:type="dcterms:W3CDTF">2019-01-28T05:27:52Z</dcterms:modified>
</cp:coreProperties>
</file>